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7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77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5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3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99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1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00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1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68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76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62DCA-7621-4911-9D12-58E5A85FF919}" type="datetimeFigureOut">
              <a:rPr kumimoji="1" lang="ja-JP" altLang="en-US" smtClean="0"/>
              <a:t>2018/10/10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1D02-EA4D-40B4-8454-13D7282FE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5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5056" y="7354024"/>
            <a:ext cx="3240000" cy="18002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2" descr="polygon-background10-preview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" r="35265"/>
          <a:stretch/>
        </p:blipFill>
        <p:spPr bwMode="auto">
          <a:xfrm>
            <a:off x="-4424" y="7354024"/>
            <a:ext cx="160823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5590" y="7837083"/>
            <a:ext cx="156885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 smtClean="0">
                <a:solidFill>
                  <a:schemeClr val="bg1"/>
                </a:solidFill>
              </a:rPr>
              <a:t>IABD2018</a:t>
            </a:r>
          </a:p>
          <a:p>
            <a:pPr algn="ctr"/>
            <a:endParaRPr lang="en-US" altLang="ja-JP" sz="105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800" b="1" dirty="0" smtClean="0">
                <a:solidFill>
                  <a:schemeClr val="bg1"/>
                </a:solidFill>
              </a:rPr>
              <a:t>The 4th International Workshop </a:t>
            </a:r>
            <a:br>
              <a:rPr lang="en-US" altLang="ja-JP" sz="800" b="1" dirty="0" smtClean="0">
                <a:solidFill>
                  <a:schemeClr val="bg1"/>
                </a:solidFill>
              </a:rPr>
            </a:br>
            <a:r>
              <a:rPr lang="en-US" altLang="ja-JP" sz="800" b="1" dirty="0" smtClean="0">
                <a:solidFill>
                  <a:schemeClr val="bg1"/>
                </a:solidFill>
              </a:rPr>
              <a:t>on Innovative Algorithms </a:t>
            </a:r>
          </a:p>
          <a:p>
            <a:pPr algn="ctr"/>
            <a:r>
              <a:rPr lang="en-US" altLang="ja-JP" sz="800" b="1" dirty="0" smtClean="0">
                <a:solidFill>
                  <a:schemeClr val="bg1"/>
                </a:solidFill>
              </a:rPr>
              <a:t>for Big Data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5" descr="ビッグデータ時代に向けた革新的アルゴリズム基盤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91" b="9435"/>
          <a:stretch/>
        </p:blipFill>
        <p:spPr bwMode="auto">
          <a:xfrm>
            <a:off x="1872053" y="8918289"/>
            <a:ext cx="488133" cy="20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S Lab Log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9"/>
          <a:stretch/>
        </p:blipFill>
        <p:spPr bwMode="auto">
          <a:xfrm>
            <a:off x="2570877" y="8918289"/>
            <a:ext cx="223474" cy="20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627145" y="7914027"/>
            <a:ext cx="1572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bg1">
                    <a:lumMod val="85000"/>
                  </a:schemeClr>
                </a:solidFill>
              </a:rPr>
              <a:t>First name</a:t>
            </a:r>
          </a:p>
          <a:p>
            <a:r>
              <a:rPr lang="en-US" altLang="ja-JP" sz="2000" b="1" dirty="0" smtClean="0">
                <a:solidFill>
                  <a:schemeClr val="bg1">
                    <a:lumMod val="85000"/>
                  </a:schemeClr>
                </a:solidFill>
              </a:rPr>
              <a:t>Family name</a:t>
            </a:r>
            <a:endParaRPr kumimoji="1" lang="ja-JP" altLang="en-US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82042" y="1150197"/>
            <a:ext cx="3797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ネームタグ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ご作成のお願い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940598" y="1508223"/>
            <a:ext cx="288032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980728" y="1897320"/>
            <a:ext cx="4968551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このたび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IABD2018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でご参加の皆様には、ネームタグを各自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でご作成いただき、当日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ご持参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いただく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こととなりました。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下にテンプレートを用意しておりますので、下記の手順で各自ご作成いただけますよう、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ご協力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お願い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いたします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＜作成方法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0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テンプレートの右側に氏名（ローマ字）を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　（グレーの文字を上書き）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．印刷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３．きりとり線で切る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３．当日受付でネームホルダーを受け取り、作成したネームタグを入れる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．ネームホルダーは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WS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終了後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受付に返却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64" y="4933925"/>
            <a:ext cx="1624450" cy="905181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-24572" y="7008157"/>
            <a:ext cx="8242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テンプレート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82614" y="4847906"/>
            <a:ext cx="1083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/>
              <a:t>上段→</a:t>
            </a:r>
            <a:r>
              <a:rPr kumimoji="1" lang="en-US" altLang="ja-JP" sz="800" b="1" dirty="0" smtClean="0"/>
              <a:t>First name</a:t>
            </a:r>
          </a:p>
          <a:p>
            <a:endParaRPr lang="en-US" altLang="ja-JP" sz="800" b="1" dirty="0"/>
          </a:p>
          <a:p>
            <a:endParaRPr kumimoji="1" lang="en-US" altLang="ja-JP" sz="800" b="1" dirty="0" smtClean="0"/>
          </a:p>
          <a:p>
            <a:endParaRPr kumimoji="1" lang="en-US" altLang="ja-JP" sz="800" b="1" dirty="0" smtClean="0"/>
          </a:p>
          <a:p>
            <a:endParaRPr lang="en-US" altLang="ja-JP" sz="800" b="1" dirty="0"/>
          </a:p>
          <a:p>
            <a:endParaRPr kumimoji="1" lang="en-US" altLang="ja-JP" sz="800" b="1" dirty="0" smtClean="0"/>
          </a:p>
          <a:p>
            <a:endParaRPr kumimoji="1" lang="en-US" altLang="ja-JP" sz="800" b="1" dirty="0" smtClean="0"/>
          </a:p>
          <a:p>
            <a:r>
              <a:rPr lang="ja-JP" altLang="en-US" sz="800" b="1" dirty="0" smtClean="0"/>
              <a:t>下段→</a:t>
            </a:r>
            <a:r>
              <a:rPr lang="en-US" altLang="ja-JP" sz="800" b="1" dirty="0" smtClean="0"/>
              <a:t>Family name</a:t>
            </a:r>
            <a:endParaRPr kumimoji="1" lang="ja-JP" altLang="en-US" sz="800" b="1" dirty="0"/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2327124" y="5008186"/>
            <a:ext cx="367530" cy="210771"/>
          </a:xfrm>
          <a:prstGeom prst="line">
            <a:avLst/>
          </a:prstGeom>
          <a:ln w="3175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 flipV="1">
            <a:off x="2305856" y="5542726"/>
            <a:ext cx="396189" cy="190994"/>
          </a:xfrm>
          <a:prstGeom prst="line">
            <a:avLst/>
          </a:prstGeom>
          <a:ln w="3175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3" descr="C:\Users\x120853\AppData\Local\Microsoft\Windows\Temporary Internet Files\Content.IE5\1QM6A3T3\scissors-silhouette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515" y="7281032"/>
            <a:ext cx="168671" cy="16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 descr="C:\Users\x120853\AppData\Local\Microsoft\Windows\Temporary Internet Files\Content.IE5\1QM6A3T3\scissors-silhouette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9392" y="8439472"/>
            <a:ext cx="168671" cy="16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1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84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関西大学</dc:creator>
  <cp:lastModifiedBy>関西大学</cp:lastModifiedBy>
  <cp:revision>3</cp:revision>
  <dcterms:created xsi:type="dcterms:W3CDTF">2018-10-10T06:54:33Z</dcterms:created>
  <dcterms:modified xsi:type="dcterms:W3CDTF">2018-10-10T08:01:40Z</dcterms:modified>
</cp:coreProperties>
</file>